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handoutMasterIdLst>
    <p:handoutMasterId r:id="rId11"/>
  </p:handoutMasterIdLst>
  <p:sldIdLst>
    <p:sldId id="256" r:id="rId5"/>
    <p:sldId id="276" r:id="rId6"/>
    <p:sldId id="273" r:id="rId7"/>
    <p:sldId id="275" r:id="rId8"/>
    <p:sldId id="277" r:id="rId9"/>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F3F3"/>
    <a:srgbClr val="73CAC6"/>
    <a:srgbClr val="4AB5C4"/>
    <a:srgbClr val="66CCFF"/>
    <a:srgbClr val="FF00FF"/>
    <a:srgbClr val="CC00FF"/>
    <a:srgbClr val="FFFFFF"/>
    <a:srgbClr val="B3E1E0"/>
    <a:srgbClr val="5BC1BC"/>
    <a:srgbClr val="03A1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321" autoAdjust="0"/>
  </p:normalViewPr>
  <p:slideViewPr>
    <p:cSldViewPr snapToGrid="0">
      <p:cViewPr varScale="1">
        <p:scale>
          <a:sx n="84" d="100"/>
          <a:sy n="84" d="100"/>
        </p:scale>
        <p:origin x="1548" y="9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13CA93-1ED0-4DAE-A802-2654917FE909}" type="datetimeFigureOut">
              <a:rPr lang="nl-BE" smtClean="0"/>
              <a:t>13/03/2023</a:t>
            </a:fld>
            <a:endParaRPr lang="nl-BE"/>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nl-BE"/>
              <a:t>Ziekenhuisnetwerk Gent vzw (ZNG), Watersportlaan 5, 9000 Gent, 0749865131, RPR Gent </a:t>
            </a:r>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72683F-49E2-4B53-A18D-9C6255E56B5C}" type="slidenum">
              <a:rPr lang="nl-BE" smtClean="0"/>
              <a:t>‹nr.›</a:t>
            </a:fld>
            <a:endParaRPr lang="nl-BE"/>
          </a:p>
        </p:txBody>
      </p:sp>
    </p:spTree>
    <p:extLst>
      <p:ext uri="{BB962C8B-B14F-4D97-AF65-F5344CB8AC3E}">
        <p14:creationId xmlns:p14="http://schemas.microsoft.com/office/powerpoint/2010/main" val="71214142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EB2A0-06C4-434E-AD17-25C650B4116B}" type="datetimeFigureOut">
              <a:rPr lang="nl-BE" smtClean="0"/>
              <a:t>13/03/2023</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nl-BE"/>
              <a:t>Ziekenhuisnetwerk Gent vzw (ZNG), Watersportlaan 5, 9000 Gent, 0749865131, RPR Gent </a:t>
            </a:r>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8B461A-244E-4353-9180-E62FB1FB292A}" type="slidenum">
              <a:rPr lang="nl-BE" smtClean="0"/>
              <a:t>‹nr.›</a:t>
            </a:fld>
            <a:endParaRPr lang="nl-BE"/>
          </a:p>
        </p:txBody>
      </p:sp>
    </p:spTree>
    <p:extLst>
      <p:ext uri="{BB962C8B-B14F-4D97-AF65-F5344CB8AC3E}">
        <p14:creationId xmlns:p14="http://schemas.microsoft.com/office/powerpoint/2010/main" val="173500159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Beste allen,</a:t>
            </a:r>
          </a:p>
          <a:p>
            <a:r>
              <a:rPr lang="nl-BE" dirty="0"/>
              <a:t>Welkom op deze voorstelling van het </a:t>
            </a:r>
            <a:r>
              <a:rPr lang="nl-BE" dirty="0" err="1"/>
              <a:t>Hospital</a:t>
            </a:r>
            <a:r>
              <a:rPr lang="nl-BE" dirty="0"/>
              <a:t> Outbreak Support Team van het Ziekenhuisnetwerk Gent. Mijn naam is Dieter Vereecke, verpleegkundige infectiepreventie van het HOST-ZNG en trekker van de transmurale opdracht.</a:t>
            </a:r>
          </a:p>
          <a:p>
            <a:r>
              <a:rPr lang="nl-BE" dirty="0"/>
              <a:t>In deze voorstelling stel ik de verschillende reeds beschikbare opleidingsprogramma’s van het HOST-ZNG voor.</a:t>
            </a:r>
          </a:p>
        </p:txBody>
      </p:sp>
      <p:sp>
        <p:nvSpPr>
          <p:cNvPr id="4" name="Tijdelijke aanduiding voor voettekst 3"/>
          <p:cNvSpPr>
            <a:spLocks noGrp="1"/>
          </p:cNvSpPr>
          <p:nvPr>
            <p:ph type="ftr" sz="quarter" idx="4"/>
          </p:nvPr>
        </p:nvSpPr>
        <p:spPr/>
        <p:txBody>
          <a:bodyPr/>
          <a:lstStyle/>
          <a:p>
            <a:r>
              <a:rPr lang="nl-BE"/>
              <a:t>Ziekenhuisnetwerk Gent vzw (ZNG), Watersportlaan 5, 9000 Gent, 0749865131, RPR Gent </a:t>
            </a:r>
          </a:p>
        </p:txBody>
      </p:sp>
      <p:sp>
        <p:nvSpPr>
          <p:cNvPr id="5" name="Tijdelijke aanduiding voor dianummer 4"/>
          <p:cNvSpPr>
            <a:spLocks noGrp="1"/>
          </p:cNvSpPr>
          <p:nvPr>
            <p:ph type="sldNum" sz="quarter" idx="5"/>
          </p:nvPr>
        </p:nvSpPr>
        <p:spPr/>
        <p:txBody>
          <a:bodyPr/>
          <a:lstStyle/>
          <a:p>
            <a:fld id="{7C8B461A-244E-4353-9180-E62FB1FB292A}" type="slidenum">
              <a:rPr lang="nl-BE" smtClean="0"/>
              <a:t>1</a:t>
            </a:fld>
            <a:endParaRPr lang="nl-BE"/>
          </a:p>
        </p:txBody>
      </p:sp>
    </p:spTree>
    <p:extLst>
      <p:ext uri="{BB962C8B-B14F-4D97-AF65-F5344CB8AC3E}">
        <p14:creationId xmlns:p14="http://schemas.microsoft.com/office/powerpoint/2010/main" val="401387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uitgewerkte opleidingen zijn onderverdeeld rond 3 thema’s.</a:t>
            </a:r>
          </a:p>
          <a:p>
            <a:r>
              <a:rPr lang="nl-BE" dirty="0"/>
              <a:t>Er zijn opleidingen rond standaardvoorzorgen, per micro organisme en per medewerkersgroep.</a:t>
            </a:r>
          </a:p>
          <a:p>
            <a:endParaRPr lang="nl-BE" dirty="0"/>
          </a:p>
          <a:p>
            <a:r>
              <a:rPr lang="nl-BE" dirty="0"/>
              <a:t>Binnen de standaardvoorzorgen hebben we een opleiding rond handhygiëne, rond persoonlijke beschermingsmiddelen en reinigen en desinfectie van materialen en omgeving.</a:t>
            </a:r>
          </a:p>
          <a:p>
            <a:endParaRPr lang="nl-BE" dirty="0"/>
          </a:p>
          <a:p>
            <a:r>
              <a:rPr lang="nl-BE" dirty="0"/>
              <a:t>Voor deze opleidingen zo bruikbaar mogelijk te maken worden er actieve oefeningen uitgevoerd. Er wordt, bij de opleiding handhygiëne, een lichtbak voorzien, maar ook vragen we, indien de data voor handen is, de data van de observaties rond handhygiëne op zodat we deze kunnen terugkoppelen naar de medewerkers. en kunnen we het belang van handhygiëne kracht bij zetten.</a:t>
            </a:r>
          </a:p>
        </p:txBody>
      </p:sp>
      <p:sp>
        <p:nvSpPr>
          <p:cNvPr id="4" name="Tijdelijke aanduiding voor voettekst 3"/>
          <p:cNvSpPr>
            <a:spLocks noGrp="1"/>
          </p:cNvSpPr>
          <p:nvPr>
            <p:ph type="ftr" sz="quarter" idx="4"/>
          </p:nvPr>
        </p:nvSpPr>
        <p:spPr/>
        <p:txBody>
          <a:bodyPr/>
          <a:lstStyle/>
          <a:p>
            <a:r>
              <a:rPr lang="nl-BE"/>
              <a:t>Ziekenhuisnetwerk Gent vzw (ZNG), Watersportlaan 5, 9000 Gent, 0749865131, RPR Gent </a:t>
            </a:r>
          </a:p>
        </p:txBody>
      </p:sp>
      <p:sp>
        <p:nvSpPr>
          <p:cNvPr id="5" name="Tijdelijke aanduiding voor dianummer 4"/>
          <p:cNvSpPr>
            <a:spLocks noGrp="1"/>
          </p:cNvSpPr>
          <p:nvPr>
            <p:ph type="sldNum" sz="quarter" idx="5"/>
          </p:nvPr>
        </p:nvSpPr>
        <p:spPr/>
        <p:txBody>
          <a:bodyPr/>
          <a:lstStyle/>
          <a:p>
            <a:fld id="{7C8B461A-244E-4353-9180-E62FB1FB292A}" type="slidenum">
              <a:rPr lang="nl-BE" smtClean="0"/>
              <a:t>2</a:t>
            </a:fld>
            <a:endParaRPr lang="nl-BE"/>
          </a:p>
        </p:txBody>
      </p:sp>
    </p:spTree>
    <p:extLst>
      <p:ext uri="{BB962C8B-B14F-4D97-AF65-F5344CB8AC3E}">
        <p14:creationId xmlns:p14="http://schemas.microsoft.com/office/powerpoint/2010/main" val="229110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Naast standaard voorzorgen hebben we opleidingen uitgewerkt voor de meest voorkomende micro-organismen.</a:t>
            </a:r>
          </a:p>
          <a:p>
            <a:r>
              <a:rPr lang="nl-BE" dirty="0"/>
              <a:t>Bijkomende voorzorgen bij covid-19, de griep, MRGN, MRSA, norovirus en scabiës.</a:t>
            </a:r>
          </a:p>
          <a:p>
            <a:r>
              <a:rPr lang="nl-BE" dirty="0"/>
              <a:t>Belangrijk bij deze opleidingen is het beleid van de instelling. We vragen de huidige procedures op en kijken waar deze overeenkomen met de huidige praktijk en de theorie. Om zo tot een bruikbare opleiding te komen voor de WZC-medewerkers.</a:t>
            </a:r>
          </a:p>
          <a:p>
            <a:endParaRPr lang="nl-BE" dirty="0"/>
          </a:p>
          <a:p>
            <a:r>
              <a:rPr lang="nl-BE" dirty="0"/>
              <a:t>Naast deze opleidingen per micro organisme bestaat er ook een opleiding voor de bijkomende voorzorgsmaatregelen. Een algemene opleiding waar we de meest voorkomend isolatietypes (contact, contact-druppel, druppel) bespreken. De PBM gebruikt bij deze isolatietypes komen aan bod en het gebruik van deze PBM worden actief ingeoefend. </a:t>
            </a:r>
          </a:p>
          <a:p>
            <a:endParaRPr lang="nl-BE" dirty="0"/>
          </a:p>
        </p:txBody>
      </p:sp>
      <p:sp>
        <p:nvSpPr>
          <p:cNvPr id="4" name="Tijdelijke aanduiding voor voettekst 3"/>
          <p:cNvSpPr>
            <a:spLocks noGrp="1"/>
          </p:cNvSpPr>
          <p:nvPr>
            <p:ph type="ftr" sz="quarter" idx="4"/>
          </p:nvPr>
        </p:nvSpPr>
        <p:spPr/>
        <p:txBody>
          <a:bodyPr/>
          <a:lstStyle/>
          <a:p>
            <a:r>
              <a:rPr lang="nl-BE"/>
              <a:t>Ziekenhuisnetwerk Gent vzw (ZNG), Watersportlaan 5, 9000 Gent, 0749865131, RPR Gent </a:t>
            </a:r>
          </a:p>
        </p:txBody>
      </p:sp>
      <p:sp>
        <p:nvSpPr>
          <p:cNvPr id="5" name="Tijdelijke aanduiding voor dianummer 4"/>
          <p:cNvSpPr>
            <a:spLocks noGrp="1"/>
          </p:cNvSpPr>
          <p:nvPr>
            <p:ph type="sldNum" sz="quarter" idx="5"/>
          </p:nvPr>
        </p:nvSpPr>
        <p:spPr/>
        <p:txBody>
          <a:bodyPr/>
          <a:lstStyle/>
          <a:p>
            <a:fld id="{7C8B461A-244E-4353-9180-E62FB1FB292A}" type="slidenum">
              <a:rPr lang="nl-BE" smtClean="0"/>
              <a:t>3</a:t>
            </a:fld>
            <a:endParaRPr lang="nl-BE"/>
          </a:p>
        </p:txBody>
      </p:sp>
    </p:spTree>
    <p:extLst>
      <p:ext uri="{BB962C8B-B14F-4D97-AF65-F5344CB8AC3E}">
        <p14:creationId xmlns:p14="http://schemas.microsoft.com/office/powerpoint/2010/main" val="3783160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Het laatste thema waarrond wij opleidingen hebben uitgewerkt is de groep van personen. </a:t>
            </a:r>
          </a:p>
          <a:p>
            <a:r>
              <a:rPr lang="nl-BE" dirty="0"/>
              <a:t>Wat kan een bewoner en zijn omgeving doen om mee te werken aan infectiepreventie?</a:t>
            </a:r>
          </a:p>
          <a:p>
            <a:r>
              <a:rPr lang="nl-BE" dirty="0"/>
              <a:t>Waar moet een directie aan denken bij het opmaken van een beleid inzake infectiepreventie?</a:t>
            </a:r>
          </a:p>
          <a:p>
            <a:r>
              <a:rPr lang="nl-BE" dirty="0"/>
              <a:t>Waar moeten logistieke medewerkers aan denken? En wat met schoonmaakmedewerkers, een essentiële beroepsgroep als het gaat rond </a:t>
            </a:r>
            <a:r>
              <a:rPr lang="nl-BE" dirty="0" err="1"/>
              <a:t>omgevings</a:t>
            </a:r>
            <a:r>
              <a:rPr lang="nl-BE" dirty="0"/>
              <a:t> hygiëne.</a:t>
            </a:r>
          </a:p>
          <a:p>
            <a:endParaRPr lang="nl-BE" dirty="0"/>
          </a:p>
          <a:p>
            <a:r>
              <a:rPr lang="nl-BE" dirty="0"/>
              <a:t>Voor de referenten hebben wij eveneens specifieke opdelingen. Hoe ondersteun ik de directie in het opmaken van een beleid? Hoe schrijf ik een procedure of richtlijn? Hoe ga je om met barrières als het gaat om handhygiëne. Vragen waarmee een medewerker van een WZC die werkt rond infectiepreventie mee in contact komt. </a:t>
            </a:r>
          </a:p>
        </p:txBody>
      </p:sp>
      <p:sp>
        <p:nvSpPr>
          <p:cNvPr id="4" name="Tijdelijke aanduiding voor voettekst 3"/>
          <p:cNvSpPr>
            <a:spLocks noGrp="1"/>
          </p:cNvSpPr>
          <p:nvPr>
            <p:ph type="ftr" sz="quarter" idx="4"/>
          </p:nvPr>
        </p:nvSpPr>
        <p:spPr/>
        <p:txBody>
          <a:bodyPr/>
          <a:lstStyle/>
          <a:p>
            <a:r>
              <a:rPr lang="nl-BE"/>
              <a:t>Ziekenhuisnetwerk Gent vzw (ZNG), Watersportlaan 5, 9000 Gent, 0749865131, RPR Gent </a:t>
            </a:r>
          </a:p>
        </p:txBody>
      </p:sp>
      <p:sp>
        <p:nvSpPr>
          <p:cNvPr id="5" name="Tijdelijke aanduiding voor dianummer 4"/>
          <p:cNvSpPr>
            <a:spLocks noGrp="1"/>
          </p:cNvSpPr>
          <p:nvPr>
            <p:ph type="sldNum" sz="quarter" idx="5"/>
          </p:nvPr>
        </p:nvSpPr>
        <p:spPr/>
        <p:txBody>
          <a:bodyPr/>
          <a:lstStyle/>
          <a:p>
            <a:fld id="{7C8B461A-244E-4353-9180-E62FB1FB292A}" type="slidenum">
              <a:rPr lang="nl-BE" smtClean="0"/>
              <a:t>4</a:t>
            </a:fld>
            <a:endParaRPr lang="nl-BE"/>
          </a:p>
        </p:txBody>
      </p:sp>
    </p:spTree>
    <p:extLst>
      <p:ext uri="{BB962C8B-B14F-4D97-AF65-F5344CB8AC3E}">
        <p14:creationId xmlns:p14="http://schemas.microsoft.com/office/powerpoint/2010/main" val="3938958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Wil u verdere info rond één van onze uitgewerkte opleidingen? Contacteer ons dan via info@host-zng.be of bel ons via onze telefonische permanentie.</a:t>
            </a:r>
          </a:p>
        </p:txBody>
      </p:sp>
      <p:sp>
        <p:nvSpPr>
          <p:cNvPr id="4" name="Tijdelijke aanduiding voor voettekst 3"/>
          <p:cNvSpPr>
            <a:spLocks noGrp="1"/>
          </p:cNvSpPr>
          <p:nvPr>
            <p:ph type="ftr" sz="quarter" idx="4"/>
          </p:nvPr>
        </p:nvSpPr>
        <p:spPr/>
        <p:txBody>
          <a:bodyPr/>
          <a:lstStyle/>
          <a:p>
            <a:r>
              <a:rPr lang="nl-BE"/>
              <a:t>Ziekenhuisnetwerk Gent vzw (ZNG), Watersportlaan 5, 9000 Gent, 0749865131, RPR Gent </a:t>
            </a:r>
          </a:p>
        </p:txBody>
      </p:sp>
      <p:sp>
        <p:nvSpPr>
          <p:cNvPr id="5" name="Tijdelijke aanduiding voor dianummer 4"/>
          <p:cNvSpPr>
            <a:spLocks noGrp="1"/>
          </p:cNvSpPr>
          <p:nvPr>
            <p:ph type="sldNum" sz="quarter" idx="5"/>
          </p:nvPr>
        </p:nvSpPr>
        <p:spPr/>
        <p:txBody>
          <a:bodyPr/>
          <a:lstStyle/>
          <a:p>
            <a:fld id="{7C8B461A-244E-4353-9180-E62FB1FB292A}" type="slidenum">
              <a:rPr lang="nl-BE" smtClean="0"/>
              <a:t>5</a:t>
            </a:fld>
            <a:endParaRPr lang="nl-BE"/>
          </a:p>
        </p:txBody>
      </p:sp>
    </p:spTree>
    <p:extLst>
      <p:ext uri="{BB962C8B-B14F-4D97-AF65-F5344CB8AC3E}">
        <p14:creationId xmlns:p14="http://schemas.microsoft.com/office/powerpoint/2010/main" val="3181181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solidFill>
                  <a:schemeClr val="accent5"/>
                </a:solidFill>
              </a:defRPr>
            </a:lvl1pPr>
          </a:lstStyle>
          <a:p>
            <a:r>
              <a:rPr lang="nl-NL" dirty="0"/>
              <a:t>Klik om de stijl te bewerken</a:t>
            </a:r>
            <a:endParaRPr lang="nl-BE" dirty="0"/>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spTree>
    <p:extLst>
      <p:ext uri="{BB962C8B-B14F-4D97-AF65-F5344CB8AC3E}">
        <p14:creationId xmlns:p14="http://schemas.microsoft.com/office/powerpoint/2010/main" val="4213990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verticale tekst">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endParaRPr lang="nl-BE"/>
          </a:p>
        </p:txBody>
      </p:sp>
      <p:sp>
        <p:nvSpPr>
          <p:cNvPr id="5" name="Tijdelijke aanduiding voor voettekst 4"/>
          <p:cNvSpPr>
            <a:spLocks noGrp="1"/>
          </p:cNvSpPr>
          <p:nvPr>
            <p:ph type="ftr" sz="quarter" idx="11"/>
          </p:nvPr>
        </p:nvSpPr>
        <p:spPr/>
        <p:txBody>
          <a:bodyPr/>
          <a:lstStyle/>
          <a:p>
            <a:r>
              <a:rPr lang="nl-BE"/>
              <a:t>Ziekenhuisnetwerk Gent vzw (ZNG), Watersportlaan 5, 9000 Gent, 0749865131, RPR Gent </a:t>
            </a:r>
          </a:p>
        </p:txBody>
      </p:sp>
      <p:sp>
        <p:nvSpPr>
          <p:cNvPr id="6" name="Tijdelijke aanduiding voor dianummer 5"/>
          <p:cNvSpPr>
            <a:spLocks noGrp="1"/>
          </p:cNvSpPr>
          <p:nvPr>
            <p:ph type="sldNum" sz="quarter" idx="12"/>
          </p:nvPr>
        </p:nvSpPr>
        <p:spPr/>
        <p:txBody>
          <a:bodyPr/>
          <a:lstStyle/>
          <a:p>
            <a:fld id="{11E74408-8A73-4F9C-A83F-A8D1B2C9AC3A}" type="slidenum">
              <a:rPr lang="nl-BE" smtClean="0"/>
              <a:t>‹nr.›</a:t>
            </a:fld>
            <a:endParaRPr lang="nl-BE"/>
          </a:p>
        </p:txBody>
      </p:sp>
      <p:sp>
        <p:nvSpPr>
          <p:cNvPr id="7" name="Titel 1"/>
          <p:cNvSpPr>
            <a:spLocks noGrp="1"/>
          </p:cNvSpPr>
          <p:nvPr>
            <p:ph type="title"/>
          </p:nvPr>
        </p:nvSpPr>
        <p:spPr>
          <a:xfrm>
            <a:off x="838200" y="456648"/>
            <a:ext cx="10515600" cy="964974"/>
          </a:xfrm>
        </p:spPr>
        <p:txBody>
          <a:bodyPr anchor="t"/>
          <a:lstStyle/>
          <a:p>
            <a:r>
              <a:rPr lang="nl-NL"/>
              <a:t>Klik om de stijl te bewerken</a:t>
            </a:r>
            <a:endParaRPr lang="nl-BE"/>
          </a:p>
        </p:txBody>
      </p:sp>
    </p:spTree>
    <p:extLst>
      <p:ext uri="{BB962C8B-B14F-4D97-AF65-F5344CB8AC3E}">
        <p14:creationId xmlns:p14="http://schemas.microsoft.com/office/powerpoint/2010/main" val="290197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endParaRPr lang="nl-BE"/>
          </a:p>
        </p:txBody>
      </p:sp>
      <p:sp>
        <p:nvSpPr>
          <p:cNvPr id="5" name="Tijdelijke aanduiding voor voettekst 4"/>
          <p:cNvSpPr>
            <a:spLocks noGrp="1"/>
          </p:cNvSpPr>
          <p:nvPr>
            <p:ph type="ftr" sz="quarter" idx="11"/>
          </p:nvPr>
        </p:nvSpPr>
        <p:spPr/>
        <p:txBody>
          <a:bodyPr/>
          <a:lstStyle/>
          <a:p>
            <a:r>
              <a:rPr lang="nl-BE"/>
              <a:t>Ziekenhuisnetwerk Gent vzw (ZNG), Watersportlaan 5, 9000 Gent, 0749865131, RPR Gent </a:t>
            </a:r>
          </a:p>
        </p:txBody>
      </p:sp>
      <p:sp>
        <p:nvSpPr>
          <p:cNvPr id="6" name="Tijdelijke aanduiding voor dianummer 5"/>
          <p:cNvSpPr>
            <a:spLocks noGrp="1"/>
          </p:cNvSpPr>
          <p:nvPr>
            <p:ph type="sldNum" sz="quarter" idx="12"/>
          </p:nvPr>
        </p:nvSpPr>
        <p:spPr/>
        <p:txBody>
          <a:bodyPr/>
          <a:lstStyle/>
          <a:p>
            <a:fld id="{11E74408-8A73-4F9C-A83F-A8D1B2C9AC3A}" type="slidenum">
              <a:rPr lang="nl-BE" smtClean="0"/>
              <a:t>‹nr.›</a:t>
            </a:fld>
            <a:endParaRPr lang="nl-BE"/>
          </a:p>
        </p:txBody>
      </p:sp>
    </p:spTree>
    <p:extLst>
      <p:ext uri="{BB962C8B-B14F-4D97-AF65-F5344CB8AC3E}">
        <p14:creationId xmlns:p14="http://schemas.microsoft.com/office/powerpoint/2010/main" val="398295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838200" y="456648"/>
            <a:ext cx="10515600" cy="964974"/>
          </a:xfrm>
        </p:spPr>
        <p:txBody>
          <a:bodyPr anchor="t"/>
          <a:lstStyle>
            <a:lvl1pPr>
              <a:defRPr>
                <a:solidFill>
                  <a:schemeClr val="accent5"/>
                </a:solidFill>
              </a:defRPr>
            </a:lvl1pPr>
          </a:lstStyle>
          <a:p>
            <a:r>
              <a:rPr lang="nl-NL" dirty="0"/>
              <a:t>Klik om de stijl te bewerken</a:t>
            </a:r>
            <a:endParaRPr lang="nl-BE"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datum 3"/>
          <p:cNvSpPr>
            <a:spLocks noGrp="1"/>
          </p:cNvSpPr>
          <p:nvPr>
            <p:ph type="dt" sz="half" idx="10"/>
          </p:nvPr>
        </p:nvSpPr>
        <p:spPr/>
        <p:txBody>
          <a:bodyPr/>
          <a:lstStyle/>
          <a:p>
            <a:endParaRPr lang="nl-BE" dirty="0"/>
          </a:p>
        </p:txBody>
      </p:sp>
      <p:sp>
        <p:nvSpPr>
          <p:cNvPr id="5" name="Tijdelijke aanduiding voor voettekst 4"/>
          <p:cNvSpPr>
            <a:spLocks noGrp="1"/>
          </p:cNvSpPr>
          <p:nvPr>
            <p:ph type="ftr" sz="quarter" idx="11"/>
          </p:nvPr>
        </p:nvSpPr>
        <p:spPr/>
        <p:txBody>
          <a:bodyPr/>
          <a:lstStyle/>
          <a:p>
            <a:r>
              <a:rPr lang="nl-BE"/>
              <a:t>Ziekenhuisnetwerk Gent vzw (ZNG), Watersportlaan 5, 9000 Gent, 0749865131, RPR Gent </a:t>
            </a:r>
            <a:endParaRPr lang="nl-BE" dirty="0"/>
          </a:p>
        </p:txBody>
      </p:sp>
      <p:sp>
        <p:nvSpPr>
          <p:cNvPr id="6" name="Tijdelijke aanduiding voor dianummer 5"/>
          <p:cNvSpPr>
            <a:spLocks noGrp="1"/>
          </p:cNvSpPr>
          <p:nvPr>
            <p:ph type="sldNum" sz="quarter" idx="12"/>
          </p:nvPr>
        </p:nvSpPr>
        <p:spPr/>
        <p:txBody>
          <a:bodyPr/>
          <a:lstStyle/>
          <a:p>
            <a:fld id="{11E74408-8A73-4F9C-A83F-A8D1B2C9AC3A}" type="slidenum">
              <a:rPr lang="nl-BE" smtClean="0"/>
              <a:t>‹nr.›</a:t>
            </a:fld>
            <a:endParaRPr lang="nl-BE" dirty="0"/>
          </a:p>
        </p:txBody>
      </p:sp>
    </p:spTree>
    <p:extLst>
      <p:ext uri="{BB962C8B-B14F-4D97-AF65-F5344CB8AC3E}">
        <p14:creationId xmlns:p14="http://schemas.microsoft.com/office/powerpoint/2010/main" val="981789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nl-BE" dirty="0"/>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endParaRPr lang="nl-BE"/>
          </a:p>
        </p:txBody>
      </p:sp>
      <p:sp>
        <p:nvSpPr>
          <p:cNvPr id="5" name="Tijdelijke aanduiding voor voettekst 4"/>
          <p:cNvSpPr>
            <a:spLocks noGrp="1"/>
          </p:cNvSpPr>
          <p:nvPr>
            <p:ph type="ftr" sz="quarter" idx="11"/>
          </p:nvPr>
        </p:nvSpPr>
        <p:spPr/>
        <p:txBody>
          <a:bodyPr/>
          <a:lstStyle/>
          <a:p>
            <a:r>
              <a:rPr lang="nl-BE"/>
              <a:t>Ziekenhuisnetwerk Gent vzw (ZNG), Watersportlaan 5, 9000 Gent, 0749865131, RPR Gent </a:t>
            </a:r>
          </a:p>
        </p:txBody>
      </p:sp>
      <p:sp>
        <p:nvSpPr>
          <p:cNvPr id="6" name="Tijdelijke aanduiding voor dianummer 5"/>
          <p:cNvSpPr>
            <a:spLocks noGrp="1"/>
          </p:cNvSpPr>
          <p:nvPr>
            <p:ph type="sldNum" sz="quarter" idx="12"/>
          </p:nvPr>
        </p:nvSpPr>
        <p:spPr/>
        <p:txBody>
          <a:bodyPr/>
          <a:lstStyle/>
          <a:p>
            <a:fld id="{11E74408-8A73-4F9C-A83F-A8D1B2C9AC3A}" type="slidenum">
              <a:rPr lang="nl-BE" smtClean="0"/>
              <a:t>‹nr.›</a:t>
            </a:fld>
            <a:endParaRPr lang="nl-BE" dirty="0"/>
          </a:p>
        </p:txBody>
      </p:sp>
    </p:spTree>
    <p:extLst>
      <p:ext uri="{BB962C8B-B14F-4D97-AF65-F5344CB8AC3E}">
        <p14:creationId xmlns:p14="http://schemas.microsoft.com/office/powerpoint/2010/main" val="4068346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endParaRPr lang="nl-BE"/>
          </a:p>
        </p:txBody>
      </p:sp>
      <p:sp>
        <p:nvSpPr>
          <p:cNvPr id="6" name="Tijdelijke aanduiding voor voettekst 5"/>
          <p:cNvSpPr>
            <a:spLocks noGrp="1"/>
          </p:cNvSpPr>
          <p:nvPr>
            <p:ph type="ftr" sz="quarter" idx="11"/>
          </p:nvPr>
        </p:nvSpPr>
        <p:spPr/>
        <p:txBody>
          <a:bodyPr/>
          <a:lstStyle/>
          <a:p>
            <a:r>
              <a:rPr lang="nl-BE"/>
              <a:t>Ziekenhuisnetwerk Gent vzw (ZNG), Watersportlaan 5, 9000 Gent, 0749865131, RPR Gent </a:t>
            </a:r>
          </a:p>
        </p:txBody>
      </p:sp>
      <p:sp>
        <p:nvSpPr>
          <p:cNvPr id="7" name="Tijdelijke aanduiding voor dianummer 6"/>
          <p:cNvSpPr>
            <a:spLocks noGrp="1"/>
          </p:cNvSpPr>
          <p:nvPr>
            <p:ph type="sldNum" sz="quarter" idx="12"/>
          </p:nvPr>
        </p:nvSpPr>
        <p:spPr/>
        <p:txBody>
          <a:bodyPr/>
          <a:lstStyle/>
          <a:p>
            <a:fld id="{11E74408-8A73-4F9C-A83F-A8D1B2C9AC3A}" type="slidenum">
              <a:rPr lang="nl-BE" smtClean="0"/>
              <a:t>‹nr.›</a:t>
            </a:fld>
            <a:endParaRPr lang="nl-BE"/>
          </a:p>
        </p:txBody>
      </p:sp>
      <p:sp>
        <p:nvSpPr>
          <p:cNvPr id="8" name="Titel 1"/>
          <p:cNvSpPr>
            <a:spLocks noGrp="1"/>
          </p:cNvSpPr>
          <p:nvPr>
            <p:ph type="title"/>
          </p:nvPr>
        </p:nvSpPr>
        <p:spPr>
          <a:xfrm>
            <a:off x="838200" y="456648"/>
            <a:ext cx="10515600" cy="964974"/>
          </a:xfrm>
        </p:spPr>
        <p:txBody>
          <a:bodyPr anchor="t"/>
          <a:lstStyle/>
          <a:p>
            <a:r>
              <a:rPr lang="nl-NL" dirty="0"/>
              <a:t>Klik om de stijl te bewerken</a:t>
            </a:r>
            <a:endParaRPr lang="nl-BE" dirty="0"/>
          </a:p>
        </p:txBody>
      </p:sp>
    </p:spTree>
    <p:extLst>
      <p:ext uri="{BB962C8B-B14F-4D97-AF65-F5344CB8AC3E}">
        <p14:creationId xmlns:p14="http://schemas.microsoft.com/office/powerpoint/2010/main" val="2877441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endParaRPr lang="nl-BE"/>
          </a:p>
        </p:txBody>
      </p:sp>
      <p:sp>
        <p:nvSpPr>
          <p:cNvPr id="8" name="Tijdelijke aanduiding voor voettekst 7"/>
          <p:cNvSpPr>
            <a:spLocks noGrp="1"/>
          </p:cNvSpPr>
          <p:nvPr>
            <p:ph type="ftr" sz="quarter" idx="11"/>
          </p:nvPr>
        </p:nvSpPr>
        <p:spPr/>
        <p:txBody>
          <a:bodyPr/>
          <a:lstStyle/>
          <a:p>
            <a:r>
              <a:rPr lang="nl-BE"/>
              <a:t>Ziekenhuisnetwerk Gent vzw (ZNG), Watersportlaan 5, 9000 Gent, 0749865131, RPR Gent </a:t>
            </a:r>
          </a:p>
        </p:txBody>
      </p:sp>
      <p:sp>
        <p:nvSpPr>
          <p:cNvPr id="9" name="Tijdelijke aanduiding voor dianummer 8"/>
          <p:cNvSpPr>
            <a:spLocks noGrp="1"/>
          </p:cNvSpPr>
          <p:nvPr>
            <p:ph type="sldNum" sz="quarter" idx="12"/>
          </p:nvPr>
        </p:nvSpPr>
        <p:spPr/>
        <p:txBody>
          <a:bodyPr/>
          <a:lstStyle/>
          <a:p>
            <a:fld id="{11E74408-8A73-4F9C-A83F-A8D1B2C9AC3A}" type="slidenum">
              <a:rPr lang="nl-BE" smtClean="0"/>
              <a:t>‹nr.›</a:t>
            </a:fld>
            <a:endParaRPr lang="nl-BE"/>
          </a:p>
        </p:txBody>
      </p:sp>
      <p:sp>
        <p:nvSpPr>
          <p:cNvPr id="10" name="Titel 1"/>
          <p:cNvSpPr>
            <a:spLocks noGrp="1"/>
          </p:cNvSpPr>
          <p:nvPr>
            <p:ph type="title"/>
          </p:nvPr>
        </p:nvSpPr>
        <p:spPr>
          <a:xfrm>
            <a:off x="838200" y="456648"/>
            <a:ext cx="10515600" cy="964974"/>
          </a:xfrm>
        </p:spPr>
        <p:txBody>
          <a:bodyPr anchor="t"/>
          <a:lstStyle/>
          <a:p>
            <a:r>
              <a:rPr lang="nl-NL" dirty="0"/>
              <a:t>Klik om de stijl te bewerken</a:t>
            </a:r>
            <a:endParaRPr lang="nl-BE" dirty="0"/>
          </a:p>
        </p:txBody>
      </p:sp>
    </p:spTree>
    <p:extLst>
      <p:ext uri="{BB962C8B-B14F-4D97-AF65-F5344CB8AC3E}">
        <p14:creationId xmlns:p14="http://schemas.microsoft.com/office/powerpoint/2010/main" val="1867339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endParaRPr lang="nl-BE"/>
          </a:p>
        </p:txBody>
      </p:sp>
      <p:sp>
        <p:nvSpPr>
          <p:cNvPr id="4" name="Tijdelijke aanduiding voor voettekst 3"/>
          <p:cNvSpPr>
            <a:spLocks noGrp="1"/>
          </p:cNvSpPr>
          <p:nvPr>
            <p:ph type="ftr" sz="quarter" idx="11"/>
          </p:nvPr>
        </p:nvSpPr>
        <p:spPr/>
        <p:txBody>
          <a:bodyPr/>
          <a:lstStyle/>
          <a:p>
            <a:r>
              <a:rPr lang="nl-BE"/>
              <a:t>Ziekenhuisnetwerk Gent vzw (ZNG), Watersportlaan 5, 9000 Gent, 0749865131, RPR Gent </a:t>
            </a:r>
          </a:p>
        </p:txBody>
      </p:sp>
      <p:sp>
        <p:nvSpPr>
          <p:cNvPr id="5" name="Tijdelijke aanduiding voor dianummer 4"/>
          <p:cNvSpPr>
            <a:spLocks noGrp="1"/>
          </p:cNvSpPr>
          <p:nvPr>
            <p:ph type="sldNum" sz="quarter" idx="12"/>
          </p:nvPr>
        </p:nvSpPr>
        <p:spPr/>
        <p:txBody>
          <a:bodyPr/>
          <a:lstStyle/>
          <a:p>
            <a:fld id="{11E74408-8A73-4F9C-A83F-A8D1B2C9AC3A}" type="slidenum">
              <a:rPr lang="nl-BE" smtClean="0"/>
              <a:t>‹nr.›</a:t>
            </a:fld>
            <a:endParaRPr lang="nl-BE"/>
          </a:p>
        </p:txBody>
      </p:sp>
      <p:sp>
        <p:nvSpPr>
          <p:cNvPr id="6" name="Titel 1"/>
          <p:cNvSpPr>
            <a:spLocks noGrp="1"/>
          </p:cNvSpPr>
          <p:nvPr>
            <p:ph type="title"/>
          </p:nvPr>
        </p:nvSpPr>
        <p:spPr>
          <a:xfrm>
            <a:off x="838200" y="456648"/>
            <a:ext cx="10515600" cy="964974"/>
          </a:xfrm>
        </p:spPr>
        <p:txBody>
          <a:bodyPr anchor="t"/>
          <a:lstStyle/>
          <a:p>
            <a:r>
              <a:rPr lang="nl-NL"/>
              <a:t>Klik om de stijl te bewerken</a:t>
            </a:r>
            <a:endParaRPr lang="nl-BE"/>
          </a:p>
        </p:txBody>
      </p:sp>
    </p:spTree>
    <p:extLst>
      <p:ext uri="{BB962C8B-B14F-4D97-AF65-F5344CB8AC3E}">
        <p14:creationId xmlns:p14="http://schemas.microsoft.com/office/powerpoint/2010/main" val="2932076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endParaRPr lang="nl-BE"/>
          </a:p>
        </p:txBody>
      </p:sp>
      <p:sp>
        <p:nvSpPr>
          <p:cNvPr id="3" name="Tijdelijke aanduiding voor voettekst 2"/>
          <p:cNvSpPr>
            <a:spLocks noGrp="1"/>
          </p:cNvSpPr>
          <p:nvPr>
            <p:ph type="ftr" sz="quarter" idx="11"/>
          </p:nvPr>
        </p:nvSpPr>
        <p:spPr/>
        <p:txBody>
          <a:bodyPr/>
          <a:lstStyle/>
          <a:p>
            <a:r>
              <a:rPr lang="nl-BE"/>
              <a:t>Ziekenhuisnetwerk Gent vzw (ZNG), Watersportlaan 5, 9000 Gent, 0749865131, RPR Gent </a:t>
            </a:r>
          </a:p>
        </p:txBody>
      </p:sp>
      <p:sp>
        <p:nvSpPr>
          <p:cNvPr id="4" name="Tijdelijke aanduiding voor dianummer 3"/>
          <p:cNvSpPr>
            <a:spLocks noGrp="1"/>
          </p:cNvSpPr>
          <p:nvPr>
            <p:ph type="sldNum" sz="quarter" idx="12"/>
          </p:nvPr>
        </p:nvSpPr>
        <p:spPr/>
        <p:txBody>
          <a:bodyPr/>
          <a:lstStyle/>
          <a:p>
            <a:fld id="{11E74408-8A73-4F9C-A83F-A8D1B2C9AC3A}" type="slidenum">
              <a:rPr lang="nl-BE" smtClean="0"/>
              <a:t>‹nr.›</a:t>
            </a:fld>
            <a:endParaRPr lang="nl-BE"/>
          </a:p>
        </p:txBody>
      </p:sp>
    </p:spTree>
    <p:extLst>
      <p:ext uri="{BB962C8B-B14F-4D97-AF65-F5344CB8AC3E}">
        <p14:creationId xmlns:p14="http://schemas.microsoft.com/office/powerpoint/2010/main" val="4015491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8993" y="1452335"/>
            <a:ext cx="3933825" cy="852713"/>
          </a:xfrm>
        </p:spPr>
        <p:txBody>
          <a:bodyPr anchor="b"/>
          <a:lstStyle>
            <a:lvl1pPr>
              <a:defRPr sz="3200"/>
            </a:lvl1pPr>
          </a:lstStyle>
          <a:p>
            <a:r>
              <a:rPr lang="nl-NL"/>
              <a:t>Klik om de stijl te bewerken</a:t>
            </a:r>
            <a:endParaRPr lang="nl-BE" dirty="0"/>
          </a:p>
        </p:txBody>
      </p:sp>
      <p:sp>
        <p:nvSpPr>
          <p:cNvPr id="3" name="Tijdelijke aanduiding voor inhoud 2"/>
          <p:cNvSpPr>
            <a:spLocks noGrp="1"/>
          </p:cNvSpPr>
          <p:nvPr>
            <p:ph idx="1"/>
          </p:nvPr>
        </p:nvSpPr>
        <p:spPr>
          <a:xfrm>
            <a:off x="5021943" y="493487"/>
            <a:ext cx="6333445" cy="53675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tekst 3"/>
          <p:cNvSpPr>
            <a:spLocks noGrp="1"/>
          </p:cNvSpPr>
          <p:nvPr>
            <p:ph type="body" sz="half" idx="2"/>
          </p:nvPr>
        </p:nvSpPr>
        <p:spPr>
          <a:xfrm>
            <a:off x="839788" y="2552698"/>
            <a:ext cx="3932237" cy="331628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endParaRPr lang="nl-BE"/>
          </a:p>
        </p:txBody>
      </p:sp>
      <p:sp>
        <p:nvSpPr>
          <p:cNvPr id="6" name="Tijdelijke aanduiding voor voettekst 5"/>
          <p:cNvSpPr>
            <a:spLocks noGrp="1"/>
          </p:cNvSpPr>
          <p:nvPr>
            <p:ph type="ftr" sz="quarter" idx="11"/>
          </p:nvPr>
        </p:nvSpPr>
        <p:spPr/>
        <p:txBody>
          <a:bodyPr/>
          <a:lstStyle/>
          <a:p>
            <a:r>
              <a:rPr lang="nl-BE"/>
              <a:t>Ziekenhuisnetwerk Gent vzw (ZNG), Watersportlaan 5, 9000 Gent, 0749865131, RPR Gent </a:t>
            </a:r>
          </a:p>
        </p:txBody>
      </p:sp>
      <p:sp>
        <p:nvSpPr>
          <p:cNvPr id="7" name="Tijdelijke aanduiding voor dianummer 6"/>
          <p:cNvSpPr>
            <a:spLocks noGrp="1"/>
          </p:cNvSpPr>
          <p:nvPr>
            <p:ph type="sldNum" sz="quarter" idx="12"/>
          </p:nvPr>
        </p:nvSpPr>
        <p:spPr/>
        <p:txBody>
          <a:bodyPr/>
          <a:lstStyle/>
          <a:p>
            <a:fld id="{11E74408-8A73-4F9C-A83F-A8D1B2C9AC3A}" type="slidenum">
              <a:rPr lang="nl-BE" smtClean="0"/>
              <a:t>‹nr.›</a:t>
            </a:fld>
            <a:endParaRPr lang="nl-BE"/>
          </a:p>
        </p:txBody>
      </p:sp>
    </p:spTree>
    <p:extLst>
      <p:ext uri="{BB962C8B-B14F-4D97-AF65-F5344CB8AC3E}">
        <p14:creationId xmlns:p14="http://schemas.microsoft.com/office/powerpoint/2010/main" val="3015522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8200" y="1436913"/>
            <a:ext cx="3933825" cy="998311"/>
          </a:xfrm>
        </p:spPr>
        <p:txBody>
          <a:bodyPr anchor="b"/>
          <a:lstStyle>
            <a:lvl1pPr>
              <a:defRPr sz="3200"/>
            </a:lvl1pPr>
          </a:lstStyle>
          <a:p>
            <a:r>
              <a:rPr lang="nl-NL"/>
              <a:t>Klik om de stijl te bewerken</a:t>
            </a:r>
            <a:endParaRPr lang="nl-BE" dirty="0"/>
          </a:p>
        </p:txBody>
      </p:sp>
      <p:sp>
        <p:nvSpPr>
          <p:cNvPr id="3" name="Tijdelijke aanduiding voor afbeelding 2"/>
          <p:cNvSpPr>
            <a:spLocks noGrp="1"/>
          </p:cNvSpPr>
          <p:nvPr>
            <p:ph type="pic" idx="1"/>
          </p:nvPr>
        </p:nvSpPr>
        <p:spPr>
          <a:xfrm>
            <a:off x="4920343" y="711199"/>
            <a:ext cx="6435046" cy="5149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dirty="0"/>
          </a:p>
        </p:txBody>
      </p:sp>
      <p:sp>
        <p:nvSpPr>
          <p:cNvPr id="4" name="Tijdelijke aanduiding voor tekst 3"/>
          <p:cNvSpPr>
            <a:spLocks noGrp="1"/>
          </p:cNvSpPr>
          <p:nvPr>
            <p:ph type="body" sz="half" idx="2"/>
          </p:nvPr>
        </p:nvSpPr>
        <p:spPr>
          <a:xfrm>
            <a:off x="839788" y="2423886"/>
            <a:ext cx="3932237" cy="34451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endParaRPr lang="nl-BE"/>
          </a:p>
        </p:txBody>
      </p:sp>
      <p:sp>
        <p:nvSpPr>
          <p:cNvPr id="6" name="Tijdelijke aanduiding voor voettekst 5"/>
          <p:cNvSpPr>
            <a:spLocks noGrp="1"/>
          </p:cNvSpPr>
          <p:nvPr>
            <p:ph type="ftr" sz="quarter" idx="11"/>
          </p:nvPr>
        </p:nvSpPr>
        <p:spPr/>
        <p:txBody>
          <a:bodyPr/>
          <a:lstStyle/>
          <a:p>
            <a:r>
              <a:rPr lang="nl-BE"/>
              <a:t>Ziekenhuisnetwerk Gent vzw (ZNG), Watersportlaan 5, 9000 Gent, 0749865131, RPR Gent </a:t>
            </a:r>
          </a:p>
        </p:txBody>
      </p:sp>
      <p:sp>
        <p:nvSpPr>
          <p:cNvPr id="7" name="Tijdelijke aanduiding voor dianummer 6"/>
          <p:cNvSpPr>
            <a:spLocks noGrp="1"/>
          </p:cNvSpPr>
          <p:nvPr>
            <p:ph type="sldNum" sz="quarter" idx="12"/>
          </p:nvPr>
        </p:nvSpPr>
        <p:spPr/>
        <p:txBody>
          <a:bodyPr/>
          <a:lstStyle/>
          <a:p>
            <a:fld id="{11E74408-8A73-4F9C-A83F-A8D1B2C9AC3A}" type="slidenum">
              <a:rPr lang="nl-BE" smtClean="0"/>
              <a:t>‹nr.›</a:t>
            </a:fld>
            <a:endParaRPr lang="nl-BE"/>
          </a:p>
        </p:txBody>
      </p:sp>
    </p:spTree>
    <p:extLst>
      <p:ext uri="{BB962C8B-B14F-4D97-AF65-F5344CB8AC3E}">
        <p14:creationId xmlns:p14="http://schemas.microsoft.com/office/powerpoint/2010/main" val="2618718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62885" y="5883899"/>
            <a:ext cx="1994001" cy="837576"/>
          </a:xfrm>
          <a:prstGeom prst="rect">
            <a:avLst/>
          </a:prstGeom>
        </p:spPr>
      </p:pic>
      <p:sp>
        <p:nvSpPr>
          <p:cNvPr id="2" name="Tijdelijke aanduiding voor titel 1"/>
          <p:cNvSpPr>
            <a:spLocks noGrp="1"/>
          </p:cNvSpPr>
          <p:nvPr>
            <p:ph type="title"/>
          </p:nvPr>
        </p:nvSpPr>
        <p:spPr>
          <a:xfrm>
            <a:off x="838200" y="456648"/>
            <a:ext cx="10221686" cy="964974"/>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BE"/>
              <a:t>Ziekenhuisnetwerk Gent vzw (ZNG), Watersportlaan 5, 9000 Gent, 0749865131, RPR Gent </a:t>
            </a:r>
          </a:p>
        </p:txBody>
      </p:sp>
      <p:sp>
        <p:nvSpPr>
          <p:cNvPr id="6" name="Tijdelijke aanduiding voor dianummer 5"/>
          <p:cNvSpPr>
            <a:spLocks noGrp="1"/>
          </p:cNvSpPr>
          <p:nvPr>
            <p:ph type="sldNum" sz="quarter" idx="4"/>
          </p:nvPr>
        </p:nvSpPr>
        <p:spPr>
          <a:xfrm>
            <a:off x="8610600" y="6356350"/>
            <a:ext cx="135466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E74408-8A73-4F9C-A83F-A8D1B2C9AC3A}" type="slidenum">
              <a:rPr lang="nl-BE" smtClean="0"/>
              <a:t>‹nr.›</a:t>
            </a:fld>
            <a:endParaRPr lang="nl-BE"/>
          </a:p>
        </p:txBody>
      </p:sp>
    </p:spTree>
    <p:extLst>
      <p:ext uri="{BB962C8B-B14F-4D97-AF65-F5344CB8AC3E}">
        <p14:creationId xmlns:p14="http://schemas.microsoft.com/office/powerpoint/2010/main" val="3390438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b="1" kern="1200">
          <a:solidFill>
            <a:srgbClr val="5BC1B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hyperlink" Target="mailto:host@uzgent.be" TargetMode="External"/><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 y="1053540"/>
            <a:ext cx="12192001" cy="41553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 name="Titel 3"/>
          <p:cNvSpPr>
            <a:spLocks noGrp="1"/>
          </p:cNvSpPr>
          <p:nvPr>
            <p:ph type="ctrTitle"/>
          </p:nvPr>
        </p:nvSpPr>
        <p:spPr>
          <a:xfrm>
            <a:off x="918510" y="2915930"/>
            <a:ext cx="8847790" cy="1105430"/>
          </a:xfrm>
        </p:spPr>
        <p:txBody>
          <a:bodyPr>
            <a:normAutofit/>
          </a:bodyPr>
          <a:lstStyle/>
          <a:p>
            <a:pPr algn="l"/>
            <a:r>
              <a:rPr lang="nl-BE" sz="4800" dirty="0">
                <a:solidFill>
                  <a:schemeClr val="bg1"/>
                </a:solidFill>
              </a:rPr>
              <a:t>HOST-ZNG: Opleidingsprogramma's </a:t>
            </a:r>
          </a:p>
        </p:txBody>
      </p:sp>
      <p:sp>
        <p:nvSpPr>
          <p:cNvPr id="6" name="Tekstvak 5"/>
          <p:cNvSpPr txBox="1"/>
          <p:nvPr/>
        </p:nvSpPr>
        <p:spPr>
          <a:xfrm>
            <a:off x="5706409" y="5693108"/>
            <a:ext cx="6313714" cy="246221"/>
          </a:xfrm>
          <a:prstGeom prst="rect">
            <a:avLst/>
          </a:prstGeom>
          <a:noFill/>
        </p:spPr>
        <p:txBody>
          <a:bodyPr wrap="square" rtlCol="0">
            <a:spAutoFit/>
          </a:bodyPr>
          <a:lstStyle/>
          <a:p>
            <a:pPr algn="r"/>
            <a:r>
              <a:rPr lang="nl-BE" sz="1000" dirty="0">
                <a:solidFill>
                  <a:srgbClr val="A6A6A6"/>
                </a:solidFill>
                <a:latin typeface="Calibri" panose="020F0502020204030204" pitchFamily="34" charset="0"/>
                <a:ea typeface="Times New Roman" panose="02020603050405020304" pitchFamily="18" charset="0"/>
                <a:cs typeface="Times New Roman" panose="02020603050405020304" pitchFamily="18" charset="0"/>
              </a:rPr>
              <a:t>HOST Ziekenhuisnetwerk Gent – Dieter Vereecke,</a:t>
            </a:r>
            <a:endParaRPr lang="nl-BE" sz="1000" dirty="0"/>
          </a:p>
        </p:txBody>
      </p:sp>
      <p:pic>
        <p:nvPicPr>
          <p:cNvPr id="7" name="Audio 6">
            <a:hlinkClick r:id="" action="ppaction://media"/>
            <a:extLst>
              <a:ext uri="{FF2B5EF4-FFF2-40B4-BE49-F238E27FC236}">
                <a16:creationId xmlns:a16="http://schemas.microsoft.com/office/drawing/2014/main" id="{93624E39-5229-4174-D125-C1D1040E973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10523" y="201821"/>
            <a:ext cx="609600" cy="609600"/>
          </a:xfrm>
          <a:prstGeom prst="rect">
            <a:avLst/>
          </a:prstGeom>
        </p:spPr>
      </p:pic>
    </p:spTree>
    <p:extLst>
      <p:ext uri="{BB962C8B-B14F-4D97-AF65-F5344CB8AC3E}">
        <p14:creationId xmlns:p14="http://schemas.microsoft.com/office/powerpoint/2010/main" val="3031554528"/>
      </p:ext>
    </p:extLst>
  </p:cSld>
  <p:clrMapOvr>
    <a:masterClrMapping/>
  </p:clrMapOvr>
  <mc:AlternateContent xmlns:mc="http://schemas.openxmlformats.org/markup-compatibility/2006" xmlns:p14="http://schemas.microsoft.com/office/powerpoint/2010/main">
    <mc:Choice Requires="p14">
      <p:transition spd="slow" p14:dur="2000" advTm="17718"/>
    </mc:Choice>
    <mc:Fallback xmlns="">
      <p:transition spd="slow" advTm="177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4A4D36-79D1-49DA-9201-202CA6E74841}"/>
              </a:ext>
            </a:extLst>
          </p:cNvPr>
          <p:cNvSpPr>
            <a:spLocks noGrp="1"/>
          </p:cNvSpPr>
          <p:nvPr>
            <p:ph type="title"/>
          </p:nvPr>
        </p:nvSpPr>
        <p:spPr>
          <a:xfrm>
            <a:off x="1337269" y="389260"/>
            <a:ext cx="10515600" cy="964974"/>
          </a:xfrm>
        </p:spPr>
        <p:txBody>
          <a:bodyPr>
            <a:normAutofit/>
          </a:bodyPr>
          <a:lstStyle/>
          <a:p>
            <a:r>
              <a:rPr lang="nl-BE" dirty="0"/>
              <a:t>Uitgewerkte opleidingen</a:t>
            </a:r>
          </a:p>
        </p:txBody>
      </p:sp>
      <p:sp>
        <p:nvSpPr>
          <p:cNvPr id="3" name="Tijdelijke aanduiding voor inhoud 2">
            <a:extLst>
              <a:ext uri="{FF2B5EF4-FFF2-40B4-BE49-F238E27FC236}">
                <a16:creationId xmlns:a16="http://schemas.microsoft.com/office/drawing/2014/main" id="{826C53E7-9766-4FCC-9FCD-B14EFF8EFF34}"/>
              </a:ext>
            </a:extLst>
          </p:cNvPr>
          <p:cNvSpPr>
            <a:spLocks noGrp="1"/>
          </p:cNvSpPr>
          <p:nvPr>
            <p:ph idx="1"/>
          </p:nvPr>
        </p:nvSpPr>
        <p:spPr>
          <a:xfrm>
            <a:off x="1337269" y="1584464"/>
            <a:ext cx="10515600" cy="4351338"/>
          </a:xfrm>
        </p:spPr>
        <p:txBody>
          <a:bodyPr/>
          <a:lstStyle/>
          <a:p>
            <a:r>
              <a:rPr lang="nl-BE" dirty="0"/>
              <a:t>Standaard voorzorgen</a:t>
            </a:r>
          </a:p>
          <a:p>
            <a:endParaRPr lang="nl-BE" dirty="0"/>
          </a:p>
        </p:txBody>
      </p:sp>
      <p:sp>
        <p:nvSpPr>
          <p:cNvPr id="4" name="Tijdelijke aanduiding voor voettekst 3">
            <a:extLst>
              <a:ext uri="{FF2B5EF4-FFF2-40B4-BE49-F238E27FC236}">
                <a16:creationId xmlns:a16="http://schemas.microsoft.com/office/drawing/2014/main" id="{A4ADB922-C76C-4E2C-9F47-F2E11B15E5F3}"/>
              </a:ext>
            </a:extLst>
          </p:cNvPr>
          <p:cNvSpPr>
            <a:spLocks noGrp="1"/>
          </p:cNvSpPr>
          <p:nvPr>
            <p:ph type="ftr" sz="quarter" idx="11"/>
          </p:nvPr>
        </p:nvSpPr>
        <p:spPr/>
        <p:txBody>
          <a:bodyPr/>
          <a:lstStyle/>
          <a:p>
            <a:r>
              <a:rPr lang="nl-BE" dirty="0"/>
              <a:t>Ziekenhuisnetwerk Gent vzw (ZNG), Watersportlaan 5, 9000 Gent, 0749865131, RPR Gent </a:t>
            </a:r>
          </a:p>
        </p:txBody>
      </p:sp>
      <p:sp>
        <p:nvSpPr>
          <p:cNvPr id="6" name="Rechthoek 5">
            <a:extLst>
              <a:ext uri="{FF2B5EF4-FFF2-40B4-BE49-F238E27FC236}">
                <a16:creationId xmlns:a16="http://schemas.microsoft.com/office/drawing/2014/main" id="{D13A62A1-D610-E94F-C070-3AC4DF71CFAF}"/>
              </a:ext>
            </a:extLst>
          </p:cNvPr>
          <p:cNvSpPr/>
          <p:nvPr/>
        </p:nvSpPr>
        <p:spPr>
          <a:xfrm>
            <a:off x="-6072" y="0"/>
            <a:ext cx="1092201"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9">
            <a:extLst>
              <a:ext uri="{FF2B5EF4-FFF2-40B4-BE49-F238E27FC236}">
                <a16:creationId xmlns:a16="http://schemas.microsoft.com/office/drawing/2014/main" id="{0D6A7BDB-61C0-904F-3632-874217E02BD3}"/>
              </a:ext>
            </a:extLst>
          </p:cNvPr>
          <p:cNvPicPr>
            <a:picLocks noChangeAspect="1"/>
          </p:cNvPicPr>
          <p:nvPr/>
        </p:nvPicPr>
        <p:blipFill>
          <a:blip r:embed="rId5"/>
          <a:stretch>
            <a:fillRect/>
          </a:stretch>
        </p:blipFill>
        <p:spPr>
          <a:xfrm>
            <a:off x="1840713" y="2123284"/>
            <a:ext cx="5741007" cy="1471679"/>
          </a:xfrm>
          <a:prstGeom prst="rect">
            <a:avLst/>
          </a:prstGeom>
        </p:spPr>
      </p:pic>
      <p:pic>
        <p:nvPicPr>
          <p:cNvPr id="14" name="Afbeelding 13">
            <a:extLst>
              <a:ext uri="{FF2B5EF4-FFF2-40B4-BE49-F238E27FC236}">
                <a16:creationId xmlns:a16="http://schemas.microsoft.com/office/drawing/2014/main" id="{E5517105-0E5E-88CE-707C-B3B59FF0832D}"/>
              </a:ext>
            </a:extLst>
          </p:cNvPr>
          <p:cNvPicPr>
            <a:picLocks noChangeAspect="1"/>
          </p:cNvPicPr>
          <p:nvPr/>
        </p:nvPicPr>
        <p:blipFill>
          <a:blip r:embed="rId6"/>
          <a:stretch>
            <a:fillRect/>
          </a:stretch>
        </p:blipFill>
        <p:spPr>
          <a:xfrm rot="5400000">
            <a:off x="9219668" y="1381561"/>
            <a:ext cx="2877724" cy="2162905"/>
          </a:xfrm>
          <a:prstGeom prst="rect">
            <a:avLst/>
          </a:prstGeom>
        </p:spPr>
      </p:pic>
      <p:pic>
        <p:nvPicPr>
          <p:cNvPr id="16" name="Afbeelding 15">
            <a:extLst>
              <a:ext uri="{FF2B5EF4-FFF2-40B4-BE49-F238E27FC236}">
                <a16:creationId xmlns:a16="http://schemas.microsoft.com/office/drawing/2014/main" id="{C4341F25-7325-1A76-9B3E-4F0698DC737C}"/>
              </a:ext>
            </a:extLst>
          </p:cNvPr>
          <p:cNvPicPr>
            <a:picLocks noChangeAspect="1"/>
          </p:cNvPicPr>
          <p:nvPr/>
        </p:nvPicPr>
        <p:blipFill>
          <a:blip r:embed="rId7"/>
          <a:stretch>
            <a:fillRect/>
          </a:stretch>
        </p:blipFill>
        <p:spPr>
          <a:xfrm>
            <a:off x="8153400" y="3341562"/>
            <a:ext cx="3014903" cy="2737032"/>
          </a:xfrm>
          <a:prstGeom prst="rect">
            <a:avLst/>
          </a:prstGeom>
        </p:spPr>
      </p:pic>
      <p:pic>
        <p:nvPicPr>
          <p:cNvPr id="21" name="Audio 20">
            <a:hlinkClick r:id="" action="ppaction://media"/>
            <a:extLst>
              <a:ext uri="{FF2B5EF4-FFF2-40B4-BE49-F238E27FC236}">
                <a16:creationId xmlns:a16="http://schemas.microsoft.com/office/drawing/2014/main" id="{F82DE985-4549-0E12-37D6-5C575512232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15396" y="235303"/>
            <a:ext cx="609600" cy="609600"/>
          </a:xfrm>
          <a:prstGeom prst="rect">
            <a:avLst/>
          </a:prstGeom>
        </p:spPr>
      </p:pic>
    </p:spTree>
    <p:extLst>
      <p:ext uri="{BB962C8B-B14F-4D97-AF65-F5344CB8AC3E}">
        <p14:creationId xmlns:p14="http://schemas.microsoft.com/office/powerpoint/2010/main" val="3554583501"/>
      </p:ext>
    </p:extLst>
  </p:cSld>
  <p:clrMapOvr>
    <a:masterClrMapping/>
  </p:clrMapOvr>
  <mc:AlternateContent xmlns:mc="http://schemas.openxmlformats.org/markup-compatibility/2006" xmlns:p14="http://schemas.microsoft.com/office/powerpoint/2010/main">
    <mc:Choice Requires="p14">
      <p:transition spd="slow" p14:dur="2000" advTm="37986"/>
    </mc:Choice>
    <mc:Fallback xmlns="">
      <p:transition spd="slow" advTm="379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4A4D36-79D1-49DA-9201-202CA6E74841}"/>
              </a:ext>
            </a:extLst>
          </p:cNvPr>
          <p:cNvSpPr>
            <a:spLocks noGrp="1"/>
          </p:cNvSpPr>
          <p:nvPr>
            <p:ph type="title"/>
          </p:nvPr>
        </p:nvSpPr>
        <p:spPr>
          <a:xfrm>
            <a:off x="1337269" y="389260"/>
            <a:ext cx="10515600" cy="964974"/>
          </a:xfrm>
        </p:spPr>
        <p:txBody>
          <a:bodyPr>
            <a:normAutofit/>
          </a:bodyPr>
          <a:lstStyle/>
          <a:p>
            <a:r>
              <a:rPr lang="nl-BE" dirty="0"/>
              <a:t>Uitgewerkte opleidingen</a:t>
            </a:r>
          </a:p>
        </p:txBody>
      </p:sp>
      <p:sp>
        <p:nvSpPr>
          <p:cNvPr id="3" name="Tijdelijke aanduiding voor inhoud 2">
            <a:extLst>
              <a:ext uri="{FF2B5EF4-FFF2-40B4-BE49-F238E27FC236}">
                <a16:creationId xmlns:a16="http://schemas.microsoft.com/office/drawing/2014/main" id="{826C53E7-9766-4FCC-9FCD-B14EFF8EFF34}"/>
              </a:ext>
            </a:extLst>
          </p:cNvPr>
          <p:cNvSpPr>
            <a:spLocks noGrp="1"/>
          </p:cNvSpPr>
          <p:nvPr>
            <p:ph idx="1"/>
          </p:nvPr>
        </p:nvSpPr>
        <p:spPr>
          <a:xfrm>
            <a:off x="1337269" y="1584464"/>
            <a:ext cx="10515600" cy="4351338"/>
          </a:xfrm>
        </p:spPr>
        <p:txBody>
          <a:bodyPr/>
          <a:lstStyle/>
          <a:p>
            <a:r>
              <a:rPr lang="nl-BE" dirty="0"/>
              <a:t>Per MO</a:t>
            </a:r>
          </a:p>
          <a:p>
            <a:endParaRPr lang="nl-BE" dirty="0"/>
          </a:p>
        </p:txBody>
      </p:sp>
      <p:sp>
        <p:nvSpPr>
          <p:cNvPr id="4" name="Tijdelijke aanduiding voor voettekst 3">
            <a:extLst>
              <a:ext uri="{FF2B5EF4-FFF2-40B4-BE49-F238E27FC236}">
                <a16:creationId xmlns:a16="http://schemas.microsoft.com/office/drawing/2014/main" id="{A4ADB922-C76C-4E2C-9F47-F2E11B15E5F3}"/>
              </a:ext>
            </a:extLst>
          </p:cNvPr>
          <p:cNvSpPr>
            <a:spLocks noGrp="1"/>
          </p:cNvSpPr>
          <p:nvPr>
            <p:ph type="ftr" sz="quarter" idx="11"/>
          </p:nvPr>
        </p:nvSpPr>
        <p:spPr/>
        <p:txBody>
          <a:bodyPr/>
          <a:lstStyle/>
          <a:p>
            <a:r>
              <a:rPr lang="nl-BE" dirty="0"/>
              <a:t>Ziekenhuisnetwerk Gent vzw (ZNG), Watersportlaan 5, 9000 Gent, 0749865131, RPR Gent </a:t>
            </a:r>
          </a:p>
        </p:txBody>
      </p:sp>
      <p:sp>
        <p:nvSpPr>
          <p:cNvPr id="6" name="Rechthoek 5">
            <a:extLst>
              <a:ext uri="{FF2B5EF4-FFF2-40B4-BE49-F238E27FC236}">
                <a16:creationId xmlns:a16="http://schemas.microsoft.com/office/drawing/2014/main" id="{D13A62A1-D610-E94F-C070-3AC4DF71CFAF}"/>
              </a:ext>
            </a:extLst>
          </p:cNvPr>
          <p:cNvSpPr/>
          <p:nvPr/>
        </p:nvSpPr>
        <p:spPr>
          <a:xfrm>
            <a:off x="-6072" y="0"/>
            <a:ext cx="1092201"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Afbeelding 6">
            <a:extLst>
              <a:ext uri="{FF2B5EF4-FFF2-40B4-BE49-F238E27FC236}">
                <a16:creationId xmlns:a16="http://schemas.microsoft.com/office/drawing/2014/main" id="{A706A9B6-5623-D3D9-F244-7F06499C12B6}"/>
              </a:ext>
            </a:extLst>
          </p:cNvPr>
          <p:cNvPicPr>
            <a:picLocks noChangeAspect="1"/>
          </p:cNvPicPr>
          <p:nvPr/>
        </p:nvPicPr>
        <p:blipFill>
          <a:blip r:embed="rId5"/>
          <a:stretch>
            <a:fillRect/>
          </a:stretch>
        </p:blipFill>
        <p:spPr>
          <a:xfrm>
            <a:off x="1667584" y="2079097"/>
            <a:ext cx="4927485" cy="2407198"/>
          </a:xfrm>
          <a:prstGeom prst="rect">
            <a:avLst/>
          </a:prstGeom>
        </p:spPr>
      </p:pic>
      <p:pic>
        <p:nvPicPr>
          <p:cNvPr id="14" name="Audio 13">
            <a:hlinkClick r:id="" action="ppaction://media"/>
            <a:extLst>
              <a:ext uri="{FF2B5EF4-FFF2-40B4-BE49-F238E27FC236}">
                <a16:creationId xmlns:a16="http://schemas.microsoft.com/office/drawing/2014/main" id="{489D629A-6D9D-B09D-22DB-44632D5E314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43269" y="159030"/>
            <a:ext cx="609600" cy="609600"/>
          </a:xfrm>
          <a:prstGeom prst="rect">
            <a:avLst/>
          </a:prstGeom>
        </p:spPr>
      </p:pic>
    </p:spTree>
    <p:extLst>
      <p:ext uri="{BB962C8B-B14F-4D97-AF65-F5344CB8AC3E}">
        <p14:creationId xmlns:p14="http://schemas.microsoft.com/office/powerpoint/2010/main" val="3600149776"/>
      </p:ext>
    </p:extLst>
  </p:cSld>
  <p:clrMapOvr>
    <a:masterClrMapping/>
  </p:clrMapOvr>
  <mc:AlternateContent xmlns:mc="http://schemas.openxmlformats.org/markup-compatibility/2006" xmlns:p14="http://schemas.microsoft.com/office/powerpoint/2010/main">
    <mc:Choice Requires="p14">
      <p:transition spd="slow" p14:dur="2000" advTm="49035"/>
    </mc:Choice>
    <mc:Fallback xmlns="">
      <p:transition spd="slow" advTm="490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4A4D36-79D1-49DA-9201-202CA6E74841}"/>
              </a:ext>
            </a:extLst>
          </p:cNvPr>
          <p:cNvSpPr>
            <a:spLocks noGrp="1"/>
          </p:cNvSpPr>
          <p:nvPr>
            <p:ph type="title"/>
          </p:nvPr>
        </p:nvSpPr>
        <p:spPr>
          <a:xfrm>
            <a:off x="1337269" y="389260"/>
            <a:ext cx="10515600" cy="964974"/>
          </a:xfrm>
        </p:spPr>
        <p:txBody>
          <a:bodyPr>
            <a:normAutofit/>
          </a:bodyPr>
          <a:lstStyle/>
          <a:p>
            <a:r>
              <a:rPr lang="nl-BE" dirty="0"/>
              <a:t>Uitgewerkte opleidingen</a:t>
            </a:r>
          </a:p>
        </p:txBody>
      </p:sp>
      <p:sp>
        <p:nvSpPr>
          <p:cNvPr id="3" name="Tijdelijke aanduiding voor inhoud 2">
            <a:extLst>
              <a:ext uri="{FF2B5EF4-FFF2-40B4-BE49-F238E27FC236}">
                <a16:creationId xmlns:a16="http://schemas.microsoft.com/office/drawing/2014/main" id="{826C53E7-9766-4FCC-9FCD-B14EFF8EFF34}"/>
              </a:ext>
            </a:extLst>
          </p:cNvPr>
          <p:cNvSpPr>
            <a:spLocks noGrp="1"/>
          </p:cNvSpPr>
          <p:nvPr>
            <p:ph idx="1"/>
          </p:nvPr>
        </p:nvSpPr>
        <p:spPr>
          <a:xfrm>
            <a:off x="1337269" y="1584464"/>
            <a:ext cx="10515600" cy="4351338"/>
          </a:xfrm>
        </p:spPr>
        <p:txBody>
          <a:bodyPr/>
          <a:lstStyle/>
          <a:p>
            <a:r>
              <a:rPr lang="nl-BE" dirty="0"/>
              <a:t>Per groep</a:t>
            </a:r>
          </a:p>
          <a:p>
            <a:endParaRPr lang="nl-BE" dirty="0"/>
          </a:p>
        </p:txBody>
      </p:sp>
      <p:sp>
        <p:nvSpPr>
          <p:cNvPr id="4" name="Tijdelijke aanduiding voor voettekst 3">
            <a:extLst>
              <a:ext uri="{FF2B5EF4-FFF2-40B4-BE49-F238E27FC236}">
                <a16:creationId xmlns:a16="http://schemas.microsoft.com/office/drawing/2014/main" id="{A4ADB922-C76C-4E2C-9F47-F2E11B15E5F3}"/>
              </a:ext>
            </a:extLst>
          </p:cNvPr>
          <p:cNvSpPr>
            <a:spLocks noGrp="1"/>
          </p:cNvSpPr>
          <p:nvPr>
            <p:ph type="ftr" sz="quarter" idx="11"/>
          </p:nvPr>
        </p:nvSpPr>
        <p:spPr/>
        <p:txBody>
          <a:bodyPr/>
          <a:lstStyle/>
          <a:p>
            <a:r>
              <a:rPr lang="nl-BE" dirty="0"/>
              <a:t>Ziekenhuisnetwerk Gent vzw (ZNG), Watersportlaan 5, 9000 Gent, 0749865131, RPR Gent </a:t>
            </a:r>
          </a:p>
        </p:txBody>
      </p:sp>
      <p:sp>
        <p:nvSpPr>
          <p:cNvPr id="6" name="Rechthoek 5">
            <a:extLst>
              <a:ext uri="{FF2B5EF4-FFF2-40B4-BE49-F238E27FC236}">
                <a16:creationId xmlns:a16="http://schemas.microsoft.com/office/drawing/2014/main" id="{D13A62A1-D610-E94F-C070-3AC4DF71CFAF}"/>
              </a:ext>
            </a:extLst>
          </p:cNvPr>
          <p:cNvSpPr/>
          <p:nvPr/>
        </p:nvSpPr>
        <p:spPr>
          <a:xfrm>
            <a:off x="-6072" y="0"/>
            <a:ext cx="1092201"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9">
            <a:extLst>
              <a:ext uri="{FF2B5EF4-FFF2-40B4-BE49-F238E27FC236}">
                <a16:creationId xmlns:a16="http://schemas.microsoft.com/office/drawing/2014/main" id="{0AE07772-3DEA-AAE2-8361-4D0B28FFE125}"/>
              </a:ext>
            </a:extLst>
          </p:cNvPr>
          <p:cNvPicPr>
            <a:picLocks noChangeAspect="1"/>
          </p:cNvPicPr>
          <p:nvPr/>
        </p:nvPicPr>
        <p:blipFill>
          <a:blip r:embed="rId5"/>
          <a:stretch>
            <a:fillRect/>
          </a:stretch>
        </p:blipFill>
        <p:spPr>
          <a:xfrm>
            <a:off x="1711338" y="2173933"/>
            <a:ext cx="5629884" cy="1900534"/>
          </a:xfrm>
          <a:prstGeom prst="rect">
            <a:avLst/>
          </a:prstGeom>
        </p:spPr>
      </p:pic>
      <p:pic>
        <p:nvPicPr>
          <p:cNvPr id="13" name="Audio 12">
            <a:hlinkClick r:id="" action="ppaction://media"/>
            <a:extLst>
              <a:ext uri="{FF2B5EF4-FFF2-40B4-BE49-F238E27FC236}">
                <a16:creationId xmlns:a16="http://schemas.microsoft.com/office/drawing/2014/main" id="{354237BD-E9EB-8F7D-F0B8-63CDADE8972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89360" y="389260"/>
            <a:ext cx="609600" cy="609600"/>
          </a:xfrm>
          <a:prstGeom prst="rect">
            <a:avLst/>
          </a:prstGeom>
        </p:spPr>
      </p:pic>
    </p:spTree>
    <p:extLst>
      <p:ext uri="{BB962C8B-B14F-4D97-AF65-F5344CB8AC3E}">
        <p14:creationId xmlns:p14="http://schemas.microsoft.com/office/powerpoint/2010/main" val="870287922"/>
      </p:ext>
    </p:extLst>
  </p:cSld>
  <p:clrMapOvr>
    <a:masterClrMapping/>
  </p:clrMapOvr>
  <mc:AlternateContent xmlns:mc="http://schemas.openxmlformats.org/markup-compatibility/2006" xmlns:p14="http://schemas.microsoft.com/office/powerpoint/2010/main">
    <mc:Choice Requires="p14">
      <p:transition spd="slow" p14:dur="2000" advTm="37147"/>
    </mc:Choice>
    <mc:Fallback xmlns="">
      <p:transition spd="slow" advTm="371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4A4D36-79D1-49DA-9201-202CA6E74841}"/>
              </a:ext>
            </a:extLst>
          </p:cNvPr>
          <p:cNvSpPr>
            <a:spLocks noGrp="1"/>
          </p:cNvSpPr>
          <p:nvPr>
            <p:ph type="title"/>
          </p:nvPr>
        </p:nvSpPr>
        <p:spPr>
          <a:xfrm>
            <a:off x="1337269" y="389260"/>
            <a:ext cx="10515600" cy="964974"/>
          </a:xfrm>
        </p:spPr>
        <p:txBody>
          <a:bodyPr>
            <a:normAutofit/>
          </a:bodyPr>
          <a:lstStyle/>
          <a:p>
            <a:r>
              <a:rPr lang="nl-BE" dirty="0"/>
              <a:t>Verdere info</a:t>
            </a:r>
          </a:p>
        </p:txBody>
      </p:sp>
      <p:sp>
        <p:nvSpPr>
          <p:cNvPr id="3" name="Tijdelijke aanduiding voor inhoud 2">
            <a:extLst>
              <a:ext uri="{FF2B5EF4-FFF2-40B4-BE49-F238E27FC236}">
                <a16:creationId xmlns:a16="http://schemas.microsoft.com/office/drawing/2014/main" id="{826C53E7-9766-4FCC-9FCD-B14EFF8EFF34}"/>
              </a:ext>
            </a:extLst>
          </p:cNvPr>
          <p:cNvSpPr>
            <a:spLocks noGrp="1"/>
          </p:cNvSpPr>
          <p:nvPr>
            <p:ph idx="1"/>
          </p:nvPr>
        </p:nvSpPr>
        <p:spPr>
          <a:xfrm>
            <a:off x="1337269" y="1584464"/>
            <a:ext cx="10515600" cy="4351338"/>
          </a:xfrm>
        </p:spPr>
        <p:txBody>
          <a:bodyPr/>
          <a:lstStyle/>
          <a:p>
            <a:endParaRPr lang="nl-BE" dirty="0"/>
          </a:p>
          <a:p>
            <a:endParaRPr lang="nl-BE" dirty="0"/>
          </a:p>
        </p:txBody>
      </p:sp>
      <p:sp>
        <p:nvSpPr>
          <p:cNvPr id="4" name="Tijdelijke aanduiding voor voettekst 3">
            <a:extLst>
              <a:ext uri="{FF2B5EF4-FFF2-40B4-BE49-F238E27FC236}">
                <a16:creationId xmlns:a16="http://schemas.microsoft.com/office/drawing/2014/main" id="{A4ADB922-C76C-4E2C-9F47-F2E11B15E5F3}"/>
              </a:ext>
            </a:extLst>
          </p:cNvPr>
          <p:cNvSpPr>
            <a:spLocks noGrp="1"/>
          </p:cNvSpPr>
          <p:nvPr>
            <p:ph type="ftr" sz="quarter" idx="11"/>
          </p:nvPr>
        </p:nvSpPr>
        <p:spPr/>
        <p:txBody>
          <a:bodyPr/>
          <a:lstStyle/>
          <a:p>
            <a:r>
              <a:rPr lang="nl-BE" dirty="0"/>
              <a:t>Ziekenhuisnetwerk Gent vzw (ZNG), Watersportlaan 5, 9000 Gent, 0749865131, RPR Gent </a:t>
            </a:r>
          </a:p>
        </p:txBody>
      </p:sp>
      <p:sp>
        <p:nvSpPr>
          <p:cNvPr id="6" name="Rechthoek 5">
            <a:extLst>
              <a:ext uri="{FF2B5EF4-FFF2-40B4-BE49-F238E27FC236}">
                <a16:creationId xmlns:a16="http://schemas.microsoft.com/office/drawing/2014/main" id="{D13A62A1-D610-E94F-C070-3AC4DF71CFAF}"/>
              </a:ext>
            </a:extLst>
          </p:cNvPr>
          <p:cNvSpPr/>
          <p:nvPr/>
        </p:nvSpPr>
        <p:spPr>
          <a:xfrm>
            <a:off x="-6072" y="0"/>
            <a:ext cx="1092201"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a:extLst>
              <a:ext uri="{FF2B5EF4-FFF2-40B4-BE49-F238E27FC236}">
                <a16:creationId xmlns:a16="http://schemas.microsoft.com/office/drawing/2014/main" id="{111DD021-3A8F-A396-6370-6EB2460AB638}"/>
              </a:ext>
            </a:extLst>
          </p:cNvPr>
          <p:cNvSpPr txBox="1"/>
          <p:nvPr/>
        </p:nvSpPr>
        <p:spPr>
          <a:xfrm>
            <a:off x="1005840" y="1354234"/>
            <a:ext cx="6998970" cy="1692771"/>
          </a:xfrm>
          <a:prstGeom prst="rect">
            <a:avLst/>
          </a:prstGeom>
          <a:noFill/>
        </p:spPr>
        <p:txBody>
          <a:bodyPr wrap="square">
            <a:spAutoFit/>
          </a:bodyPr>
          <a:lstStyle/>
          <a:p>
            <a:pPr marL="742950" lvl="1" indent="-285750">
              <a:buFont typeface="Arial" panose="020B0604020202020204" pitchFamily="34" charset="0"/>
              <a:buChar char="•"/>
            </a:pPr>
            <a:r>
              <a:rPr lang="nl-BE" sz="2800" dirty="0"/>
              <a:t>Mail: </a:t>
            </a:r>
            <a:r>
              <a:rPr lang="nl-BE" sz="2800" dirty="0">
                <a:hlinkClick r:id="rId5"/>
              </a:rPr>
              <a:t>host@uzgent.be</a:t>
            </a:r>
            <a:endParaRPr lang="nl-BE" sz="2800" dirty="0"/>
          </a:p>
          <a:p>
            <a:pPr marL="742950" lvl="1" indent="-285750">
              <a:buFont typeface="Arial" panose="020B0604020202020204" pitchFamily="34" charset="0"/>
              <a:buChar char="•"/>
            </a:pPr>
            <a:r>
              <a:rPr lang="nl-BE" sz="2800" dirty="0"/>
              <a:t>Telefoon: 09 425 0700</a:t>
            </a:r>
          </a:p>
          <a:p>
            <a:pPr marL="1200150" lvl="2" indent="-285750">
              <a:buFont typeface="Arial" panose="020B0604020202020204" pitchFamily="34" charset="0"/>
              <a:buChar char="•"/>
            </a:pPr>
            <a:r>
              <a:rPr lang="nl-BE" sz="2000" dirty="0"/>
              <a:t>Vragen naar een HOST-ZNG medewerker</a:t>
            </a:r>
          </a:p>
          <a:p>
            <a:pPr marL="742950" lvl="1" indent="-285750">
              <a:buFont typeface="Arial" panose="020B0604020202020204" pitchFamily="34" charset="0"/>
              <a:buChar char="•"/>
            </a:pPr>
            <a:r>
              <a:rPr lang="nl-BE" sz="2800" dirty="0"/>
              <a:t>Site: www.host-zng.be</a:t>
            </a:r>
          </a:p>
        </p:txBody>
      </p:sp>
      <p:pic>
        <p:nvPicPr>
          <p:cNvPr id="9" name="Audio 8">
            <a:hlinkClick r:id="" action="ppaction://media"/>
            <a:extLst>
              <a:ext uri="{FF2B5EF4-FFF2-40B4-BE49-F238E27FC236}">
                <a16:creationId xmlns:a16="http://schemas.microsoft.com/office/drawing/2014/main" id="{33D8078B-71DA-9F07-F924-C1A1DE85059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32210" y="262147"/>
            <a:ext cx="609600" cy="609600"/>
          </a:xfrm>
          <a:prstGeom prst="rect">
            <a:avLst/>
          </a:prstGeom>
        </p:spPr>
      </p:pic>
    </p:spTree>
    <p:extLst>
      <p:ext uri="{BB962C8B-B14F-4D97-AF65-F5344CB8AC3E}">
        <p14:creationId xmlns:p14="http://schemas.microsoft.com/office/powerpoint/2010/main" val="3312982298"/>
      </p:ext>
    </p:extLst>
  </p:cSld>
  <p:clrMapOvr>
    <a:masterClrMapping/>
  </p:clrMapOvr>
  <mc:AlternateContent xmlns:mc="http://schemas.openxmlformats.org/markup-compatibility/2006" xmlns:p14="http://schemas.microsoft.com/office/powerpoint/2010/main">
    <mc:Choice Requires="p14">
      <p:transition spd="slow" p14:dur="2000" advTm="11209"/>
    </mc:Choice>
    <mc:Fallback xmlns="">
      <p:transition spd="slow" advTm="112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Kantoorthema">
  <a:themeElements>
    <a:clrScheme name="Aangepast 2">
      <a:dk1>
        <a:sysClr val="windowText" lastClr="000000"/>
      </a:dk1>
      <a:lt1>
        <a:sysClr val="window" lastClr="FFFFFF"/>
      </a:lt1>
      <a:dk2>
        <a:srgbClr val="455F51"/>
      </a:dk2>
      <a:lt2>
        <a:srgbClr val="E3DED1"/>
      </a:lt2>
      <a:accent1>
        <a:srgbClr val="4AB5C4"/>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AC4525BA-62FC-4001-BC25-DFFA6D63C102}" vid="{3A5E946B-25EF-42E8-9BF0-D44BD5C165F3}"/>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F35DFC1E029F40B87E0509ED47F9C9" ma:contentTypeVersion="13" ma:contentTypeDescription="Een nieuw document maken." ma:contentTypeScope="" ma:versionID="52e515214da0dacc183213eb7e19b723">
  <xsd:schema xmlns:xsd="http://www.w3.org/2001/XMLSchema" xmlns:xs="http://www.w3.org/2001/XMLSchema" xmlns:p="http://schemas.microsoft.com/office/2006/metadata/properties" xmlns:ns3="4b0e5008-a366-4456-9bb4-c8529e61599b" xmlns:ns4="250256a2-e99c-4ad0-9e33-b5ef547077d4" targetNamespace="http://schemas.microsoft.com/office/2006/metadata/properties" ma:root="true" ma:fieldsID="2d011a5a0dadfb4cf4ba53d5caf5ca00" ns3:_="" ns4:_="">
    <xsd:import namespace="4b0e5008-a366-4456-9bb4-c8529e61599b"/>
    <xsd:import namespace="250256a2-e99c-4ad0-9e33-b5ef547077d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0e5008-a366-4456-9bb4-c8529e6159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0256a2-e99c-4ad0-9e33-b5ef547077d4"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3B8846-9AA2-4C20-872A-488978B37DBA}">
  <ds:schemaRefs>
    <ds:schemaRef ds:uri="http://schemas.microsoft.com/sharepoint/v3/contenttype/forms"/>
  </ds:schemaRefs>
</ds:datastoreItem>
</file>

<file path=customXml/itemProps2.xml><?xml version="1.0" encoding="utf-8"?>
<ds:datastoreItem xmlns:ds="http://schemas.openxmlformats.org/officeDocument/2006/customXml" ds:itemID="{4BC0852E-0159-4B70-B242-A04742FAB132}">
  <ds:schemaRefs>
    <ds:schemaRef ds:uri="http://purl.org/dc/elements/1.1/"/>
    <ds:schemaRef ds:uri="http://schemas.openxmlformats.org/package/2006/metadata/core-properties"/>
    <ds:schemaRef ds:uri="http://schemas.microsoft.com/office/infopath/2007/PartnerControls"/>
    <ds:schemaRef ds:uri="http://purl.org/dc/terms/"/>
    <ds:schemaRef ds:uri="250256a2-e99c-4ad0-9e33-b5ef547077d4"/>
    <ds:schemaRef ds:uri="http://schemas.microsoft.com/office/2006/documentManagement/types"/>
    <ds:schemaRef ds:uri="4b0e5008-a366-4456-9bb4-c8529e61599b"/>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DBB4F80E-8DCF-4DB3-8ED9-09F4E5210D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0e5008-a366-4456-9bb4-c8529e61599b"/>
    <ds:schemaRef ds:uri="250256a2-e99c-4ad0-9e33-b5ef547077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3455</TotalTime>
  <Words>633</Words>
  <Application>Microsoft Office PowerPoint</Application>
  <PresentationFormat>Breedbeeld</PresentationFormat>
  <Paragraphs>48</Paragraphs>
  <Slides>5</Slides>
  <Notes>5</Notes>
  <HiddenSlides>0</HiddenSlides>
  <MMClips>5</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5</vt:i4>
      </vt:variant>
    </vt:vector>
  </HeadingPairs>
  <TitlesOfParts>
    <vt:vector size="9" baseType="lpstr">
      <vt:lpstr>Arial</vt:lpstr>
      <vt:lpstr>Calibri</vt:lpstr>
      <vt:lpstr>Calibri Light</vt:lpstr>
      <vt:lpstr>Kantoorthema</vt:lpstr>
      <vt:lpstr>HOST-ZNG: Opleidingsprogramma's </vt:lpstr>
      <vt:lpstr>Uitgewerkte opleidingen</vt:lpstr>
      <vt:lpstr>Uitgewerkte opleidingen</vt:lpstr>
      <vt:lpstr>Uitgewerkte opleidingen</vt:lpstr>
      <vt:lpstr>Verdere info</vt:lpstr>
    </vt:vector>
  </TitlesOfParts>
  <Company>Jan Palfijn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Watté, Sofie</dc:creator>
  <cp:lastModifiedBy>Vereecke Dieter</cp:lastModifiedBy>
  <cp:revision>170</cp:revision>
  <dcterms:created xsi:type="dcterms:W3CDTF">2020-11-26T13:00:03Z</dcterms:created>
  <dcterms:modified xsi:type="dcterms:W3CDTF">2023-03-13T08:29:10Z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0x01010050F35DFC1E029F40B87E0509ED47F9C9</vt:lpwstr>
  </property>
</Properties>
</file>